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3" r:id="rId4"/>
  </p:sldIdLst>
  <p:sldSz cx="6858000" cy="9906000" type="A4"/>
  <p:notesSz cx="7102475" cy="102330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6D7073"/>
    <a:srgbClr val="D1D1D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36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9"/>
          </a:xfrm>
          <a:prstGeom prst="rect">
            <a:avLst/>
          </a:prstGeom>
        </p:spPr>
        <p:txBody>
          <a:bodyPr vert="horz" lIns="94778" tIns="47389" rIns="94778" bIns="47389" rtlCol="0"/>
          <a:lstStyle>
            <a:lvl1pPr algn="l">
              <a:defRPr sz="1200"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56614-362B-41B3-AC37-BD24EBF3BD2C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212FB-333E-444B-8DB2-C57B8275AB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212FB-333E-444B-8DB2-C57B8275ABF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23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 Picture + intro Text + Features + specs &amp; packin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580" y="0"/>
            <a:ext cx="6858000" cy="63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標題 6"/>
          <p:cNvSpPr>
            <a:spLocks noGrp="1"/>
          </p:cNvSpPr>
          <p:nvPr>
            <p:ph type="title" hasCustomPrompt="1"/>
          </p:nvPr>
        </p:nvSpPr>
        <p:spPr>
          <a:xfrm>
            <a:off x="101600" y="742898"/>
            <a:ext cx="5994089" cy="306608"/>
          </a:xfrm>
        </p:spPr>
        <p:txBody>
          <a:bodyPr anchor="t">
            <a:noAutofit/>
          </a:bodyPr>
          <a:lstStyle>
            <a:lvl1pPr algn="l">
              <a:defRPr lang="en-US" altLang="zh-TW" sz="1706" b="1" i="0" u="none" strike="noStrike" baseline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Product Slogan</a:t>
            </a:r>
            <a:endParaRPr lang="zh-TW" altLang="en-US"/>
          </a:p>
        </p:txBody>
      </p:sp>
      <p:sp>
        <p:nvSpPr>
          <p:cNvPr id="10" name="圖片版面配置區 13"/>
          <p:cNvSpPr>
            <a:spLocks noGrp="1"/>
          </p:cNvSpPr>
          <p:nvPr>
            <p:ph type="pic" sz="quarter" idx="16"/>
          </p:nvPr>
        </p:nvSpPr>
        <p:spPr>
          <a:xfrm>
            <a:off x="353967" y="1113367"/>
            <a:ext cx="2660649" cy="25508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4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3429580" y="1113367"/>
            <a:ext cx="3319563" cy="2550893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Intro text </a:t>
            </a:r>
            <a:r>
              <a:rPr lang="nl-NL" altLang="zh-TW"/>
              <a:t>-</a:t>
            </a:r>
            <a:r>
              <a:rPr lang="en-US" altLang="zh-TW"/>
              <a:t> VERDANA, SIZE 9</a:t>
            </a:r>
            <a:endParaRPr lang="zh-TW" altLang="en-US"/>
          </a:p>
        </p:txBody>
      </p:sp>
      <p:sp>
        <p:nvSpPr>
          <p:cNvPr id="16" name="文字版面配置區 10"/>
          <p:cNvSpPr>
            <a:spLocks noGrp="1"/>
          </p:cNvSpPr>
          <p:nvPr>
            <p:ph type="body" sz="quarter" idx="19" hasCustomPrompt="1"/>
          </p:nvPr>
        </p:nvSpPr>
        <p:spPr>
          <a:xfrm>
            <a:off x="101600" y="3970867"/>
            <a:ext cx="3165382" cy="5617388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Features - VERDANA, SIZE 9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3670799" y="159550"/>
            <a:ext cx="3078344" cy="328452"/>
          </a:xfrm>
        </p:spPr>
        <p:txBody>
          <a:bodyPr rIns="0">
            <a:noAutofit/>
          </a:bodyPr>
          <a:lstStyle>
            <a:lvl1pPr marL="0" indent="0" algn="r">
              <a:buNone/>
              <a:defRPr sz="1700" b="1">
                <a:solidFill>
                  <a:srgbClr val="EAEAE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Product Name</a:t>
            </a:r>
            <a:endParaRPr lang="nl-NL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3429580" y="3970867"/>
            <a:ext cx="3319562" cy="5617388"/>
          </a:xfrm>
        </p:spPr>
        <p:txBody>
          <a:bodyPr lIns="0" tIns="0">
            <a:normAutofit/>
          </a:bodyPr>
          <a:lstStyle>
            <a:lvl1pPr marL="0" indent="0">
              <a:buNone/>
              <a:defRPr sz="9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nl-NL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SPECS &amp; Packing Info. See example sheets for easy to copy-paste tables</a:t>
            </a:r>
            <a:endParaRPr lang="nl-NL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2" y="-39639"/>
            <a:ext cx="1264956" cy="711538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101600" y="3709429"/>
            <a:ext cx="847348" cy="276999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nl-NL"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Features</a:t>
            </a:r>
            <a:endParaRPr lang="nl-NL" sz="9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3429580" y="3709429"/>
            <a:ext cx="3400290" cy="276999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nl-NL"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Specifications &amp; Packing Information</a:t>
            </a:r>
            <a:endParaRPr lang="nl-NL" sz="9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7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6 Image + 6 Paragraph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 hasCustomPrompt="1"/>
          </p:nvPr>
        </p:nvSpPr>
        <p:spPr>
          <a:xfrm>
            <a:off x="398862" y="855442"/>
            <a:ext cx="6106713" cy="354234"/>
          </a:xfrm>
        </p:spPr>
        <p:txBody>
          <a:bodyPr anchor="t">
            <a:noAutofit/>
          </a:bodyPr>
          <a:lstStyle>
            <a:lvl1pPr algn="l">
              <a:defRPr lang="en-US" altLang="zh-TW" sz="1706" b="1" i="0" u="none" strike="noStrike" baseline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6 Image + 6 Paragraph – USED FOR FEATURES</a:t>
            </a:r>
            <a:endParaRPr lang="zh-TW" altLang="en-US"/>
          </a:p>
        </p:txBody>
      </p:sp>
      <p:sp>
        <p:nvSpPr>
          <p:cNvPr id="10" name="圖片版面配置區 13"/>
          <p:cNvSpPr>
            <a:spLocks noGrp="1"/>
          </p:cNvSpPr>
          <p:nvPr>
            <p:ph type="pic" sz="quarter" idx="16"/>
          </p:nvPr>
        </p:nvSpPr>
        <p:spPr>
          <a:xfrm>
            <a:off x="541736" y="17072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6" name="圖片版面配置區 13"/>
          <p:cNvSpPr>
            <a:spLocks noGrp="1"/>
          </p:cNvSpPr>
          <p:nvPr>
            <p:ph type="pic" sz="quarter" idx="20"/>
          </p:nvPr>
        </p:nvSpPr>
        <p:spPr>
          <a:xfrm>
            <a:off x="2566961" y="17072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 b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7" name="圖片版面配置區 13"/>
          <p:cNvSpPr>
            <a:spLocks noGrp="1"/>
          </p:cNvSpPr>
          <p:nvPr>
            <p:ph type="pic" sz="quarter" idx="21"/>
          </p:nvPr>
        </p:nvSpPr>
        <p:spPr>
          <a:xfrm>
            <a:off x="4592187" y="17072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8" name="文字版面配置區 10"/>
          <p:cNvSpPr>
            <a:spLocks noGrp="1"/>
          </p:cNvSpPr>
          <p:nvPr>
            <p:ph type="body" sz="quarter" idx="22" hasCustomPrompt="1"/>
          </p:nvPr>
        </p:nvSpPr>
        <p:spPr>
          <a:xfrm>
            <a:off x="2566962" y="4146589"/>
            <a:ext cx="1687114" cy="1015961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31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sp>
        <p:nvSpPr>
          <p:cNvPr id="19" name="文字版面配置區 10"/>
          <p:cNvSpPr>
            <a:spLocks noGrp="1"/>
          </p:cNvSpPr>
          <p:nvPr>
            <p:ph type="body" sz="quarter" idx="23" hasCustomPrompt="1"/>
          </p:nvPr>
        </p:nvSpPr>
        <p:spPr>
          <a:xfrm>
            <a:off x="4592187" y="4150196"/>
            <a:ext cx="1687114" cy="1012354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31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sp>
        <p:nvSpPr>
          <p:cNvPr id="13" name="圖片版面配置區 13"/>
          <p:cNvSpPr>
            <a:spLocks noGrp="1"/>
          </p:cNvSpPr>
          <p:nvPr>
            <p:ph type="pic" sz="quarter" idx="24"/>
          </p:nvPr>
        </p:nvSpPr>
        <p:spPr>
          <a:xfrm>
            <a:off x="560786" y="56696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5" name="文字版面配置區 10"/>
          <p:cNvSpPr>
            <a:spLocks noGrp="1"/>
          </p:cNvSpPr>
          <p:nvPr>
            <p:ph type="body" sz="quarter" idx="25" hasCustomPrompt="1"/>
          </p:nvPr>
        </p:nvSpPr>
        <p:spPr>
          <a:xfrm>
            <a:off x="560787" y="8108989"/>
            <a:ext cx="1687114" cy="996911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31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sp>
        <p:nvSpPr>
          <p:cNvPr id="20" name="圖片版面配置區 13"/>
          <p:cNvSpPr>
            <a:spLocks noGrp="1"/>
          </p:cNvSpPr>
          <p:nvPr>
            <p:ph type="pic" sz="quarter" idx="26"/>
          </p:nvPr>
        </p:nvSpPr>
        <p:spPr>
          <a:xfrm>
            <a:off x="2586011" y="56696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 b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21" name="圖片版面配置區 13"/>
          <p:cNvSpPr>
            <a:spLocks noGrp="1"/>
          </p:cNvSpPr>
          <p:nvPr>
            <p:ph type="pic" sz="quarter" idx="27"/>
          </p:nvPr>
        </p:nvSpPr>
        <p:spPr>
          <a:xfrm>
            <a:off x="4611237" y="5669679"/>
            <a:ext cx="1687114" cy="19727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22" name="文字版面配置區 10"/>
          <p:cNvSpPr>
            <a:spLocks noGrp="1"/>
          </p:cNvSpPr>
          <p:nvPr>
            <p:ph type="body" sz="quarter" idx="28" hasCustomPrompt="1"/>
          </p:nvPr>
        </p:nvSpPr>
        <p:spPr>
          <a:xfrm>
            <a:off x="2586012" y="8108989"/>
            <a:ext cx="1687114" cy="1015961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31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sp>
        <p:nvSpPr>
          <p:cNvPr id="23" name="文字版面配置區 10"/>
          <p:cNvSpPr>
            <a:spLocks noGrp="1"/>
          </p:cNvSpPr>
          <p:nvPr>
            <p:ph type="body" sz="quarter" idx="29" hasCustomPrompt="1"/>
          </p:nvPr>
        </p:nvSpPr>
        <p:spPr>
          <a:xfrm>
            <a:off x="4611237" y="8112596"/>
            <a:ext cx="1687114" cy="1012354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31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-1"/>
            <a:ext cx="6858000" cy="63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文字版面配置區 10"/>
          <p:cNvSpPr>
            <a:spLocks noGrp="1"/>
          </p:cNvSpPr>
          <p:nvPr>
            <p:ph type="body" sz="quarter" idx="19" hasCustomPrompt="1"/>
          </p:nvPr>
        </p:nvSpPr>
        <p:spPr>
          <a:xfrm>
            <a:off x="560786" y="4177617"/>
            <a:ext cx="1687114" cy="984934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</a:t>
            </a:r>
            <a:endParaRPr lang="zh-TW" alt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2" y="-39639"/>
            <a:ext cx="1264956" cy="71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80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4 Image + 4 Paragraph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 hasCustomPrompt="1"/>
          </p:nvPr>
        </p:nvSpPr>
        <p:spPr>
          <a:xfrm>
            <a:off x="398862" y="855442"/>
            <a:ext cx="6106713" cy="354234"/>
          </a:xfrm>
        </p:spPr>
        <p:txBody>
          <a:bodyPr anchor="t">
            <a:noAutofit/>
          </a:bodyPr>
          <a:lstStyle>
            <a:lvl1pPr algn="l">
              <a:defRPr lang="en-US" altLang="zh-TW" sz="1706" b="1" i="0" u="none" strike="noStrike" baseline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4 Image + 4 Paragraph – USED FOR FEATURES</a:t>
            </a:r>
            <a:endParaRPr lang="zh-TW" altLang="en-US"/>
          </a:p>
        </p:txBody>
      </p:sp>
      <p:sp>
        <p:nvSpPr>
          <p:cNvPr id="10" name="圖片版面配置區 13"/>
          <p:cNvSpPr>
            <a:spLocks noGrp="1"/>
          </p:cNvSpPr>
          <p:nvPr>
            <p:ph type="pic" sz="quarter" idx="16"/>
          </p:nvPr>
        </p:nvSpPr>
        <p:spPr>
          <a:xfrm>
            <a:off x="398862" y="1707279"/>
            <a:ext cx="2811064" cy="2815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14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398862" y="4718286"/>
            <a:ext cx="2811064" cy="784107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 / VERDANA SIZE 9</a:t>
            </a:r>
            <a:endParaRPr lang="zh-TW" alt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-1"/>
            <a:ext cx="6858000" cy="63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文字版面配置區 10"/>
          <p:cNvSpPr>
            <a:spLocks noGrp="1"/>
          </p:cNvSpPr>
          <p:nvPr>
            <p:ph type="body" sz="quarter" idx="18" hasCustomPrompt="1"/>
          </p:nvPr>
        </p:nvSpPr>
        <p:spPr>
          <a:xfrm>
            <a:off x="3694510" y="4740393"/>
            <a:ext cx="2811065" cy="784107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 / VERDANA SIZE 9</a:t>
            </a:r>
            <a:endParaRPr lang="zh-TW" altLang="en-US"/>
          </a:p>
        </p:txBody>
      </p:sp>
      <p:sp>
        <p:nvSpPr>
          <p:cNvPr id="29" name="圖片版面配置區 13"/>
          <p:cNvSpPr>
            <a:spLocks noGrp="1"/>
          </p:cNvSpPr>
          <p:nvPr>
            <p:ph type="pic" sz="quarter" idx="19"/>
          </p:nvPr>
        </p:nvSpPr>
        <p:spPr>
          <a:xfrm>
            <a:off x="3694510" y="1707279"/>
            <a:ext cx="2811064" cy="2815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40" name="圖片版面配置區 13"/>
          <p:cNvSpPr>
            <a:spLocks noGrp="1"/>
          </p:cNvSpPr>
          <p:nvPr>
            <p:ph type="pic" sz="quarter" idx="20"/>
          </p:nvPr>
        </p:nvSpPr>
        <p:spPr>
          <a:xfrm>
            <a:off x="398861" y="5742091"/>
            <a:ext cx="2811064" cy="2815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sp>
        <p:nvSpPr>
          <p:cNvPr id="41" name="文字版面配置區 10"/>
          <p:cNvSpPr>
            <a:spLocks noGrp="1"/>
          </p:cNvSpPr>
          <p:nvPr>
            <p:ph type="body" sz="quarter" idx="21" hasCustomPrompt="1"/>
          </p:nvPr>
        </p:nvSpPr>
        <p:spPr>
          <a:xfrm>
            <a:off x="398861" y="8753098"/>
            <a:ext cx="2811064" cy="784107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 / VERDANA SIZE 9</a:t>
            </a:r>
            <a:endParaRPr lang="zh-TW" altLang="en-US"/>
          </a:p>
        </p:txBody>
      </p:sp>
      <p:sp>
        <p:nvSpPr>
          <p:cNvPr id="42" name="文字版面配置區 10"/>
          <p:cNvSpPr>
            <a:spLocks noGrp="1"/>
          </p:cNvSpPr>
          <p:nvPr>
            <p:ph type="body" sz="quarter" idx="22" hasCustomPrompt="1"/>
          </p:nvPr>
        </p:nvSpPr>
        <p:spPr>
          <a:xfrm>
            <a:off x="3694509" y="8775205"/>
            <a:ext cx="2811065" cy="784107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00" baseline="0">
                <a:solidFill>
                  <a:srgbClr val="5356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zh-TW"/>
              <a:t>Article content / VERDANA SIZE 9</a:t>
            </a:r>
            <a:endParaRPr lang="zh-TW" altLang="en-US"/>
          </a:p>
        </p:txBody>
      </p:sp>
      <p:sp>
        <p:nvSpPr>
          <p:cNvPr id="43" name="圖片版面配置區 13"/>
          <p:cNvSpPr>
            <a:spLocks noGrp="1"/>
          </p:cNvSpPr>
          <p:nvPr>
            <p:ph type="pic" sz="quarter" idx="23"/>
          </p:nvPr>
        </p:nvSpPr>
        <p:spPr>
          <a:xfrm>
            <a:off x="3694509" y="5742091"/>
            <a:ext cx="2811064" cy="28155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31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Click icon to add picture</a:t>
            </a:r>
            <a:endParaRPr lang="zh-TW" altLang="en-US"/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2" y="-39639"/>
            <a:ext cx="1264956" cy="71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2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Packing_EXAMP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 hasCustomPrompt="1"/>
          </p:nvPr>
        </p:nvSpPr>
        <p:spPr>
          <a:xfrm>
            <a:off x="351237" y="636366"/>
            <a:ext cx="5994089" cy="996823"/>
          </a:xfrm>
        </p:spPr>
        <p:txBody>
          <a:bodyPr anchor="t">
            <a:noAutofit/>
          </a:bodyPr>
          <a:lstStyle>
            <a:lvl1pPr algn="l">
              <a:defRPr lang="en-US" altLang="zh-TW" sz="1706" b="1" i="0" u="none" strike="noStrike" baseline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zh-TW"/>
              <a:t>EXAMPLE SHEET – COPY PASTE CONTENTS</a:t>
            </a:r>
            <a:br>
              <a:rPr lang="en-US" altLang="zh-TW"/>
            </a:br>
            <a:r>
              <a:rPr lang="en-US" altLang="zh-TW"/>
              <a:t>THEN REMOVE IT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8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6343A-538C-40FB-9B32-DC04E5652D63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6352B-4416-4820-A1B8-03A1A483DB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8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0" r:id="rId4"/>
  </p:sldLayoutIdLst>
  <p:txStyles>
    <p:titleStyle>
      <a:lvl1pPr algn="l" defTabSz="417899" rtl="0" eaLnBrk="1" latinLnBrk="0" hangingPunct="1">
        <a:lnSpc>
          <a:spcPct val="90000"/>
        </a:lnSpc>
        <a:spcBef>
          <a:spcPct val="0"/>
        </a:spcBef>
        <a:buNone/>
        <a:defRPr sz="2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475" indent="-104475" algn="l" defTabSz="417899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13424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22373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914" kern="1200">
          <a:solidFill>
            <a:schemeClr val="tx1"/>
          </a:solidFill>
          <a:latin typeface="+mn-lt"/>
          <a:ea typeface="+mn-ea"/>
          <a:cs typeface="+mn-cs"/>
        </a:defRPr>
      </a:lvl3pPr>
      <a:lvl4pPr marL="731323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940273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149222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358172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567121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776071" indent="-104475" algn="l" defTabSz="417899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50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899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49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798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47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696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46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596" algn="l" defTabSz="41789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7"/>
          <p:cNvSpPr>
            <a:spLocks noGrp="1"/>
          </p:cNvSpPr>
          <p:nvPr>
            <p:ph type="body" sz="quarter" idx="19"/>
          </p:nvPr>
        </p:nvSpPr>
        <p:spPr>
          <a:xfrm>
            <a:off x="209550" y="4019550"/>
            <a:ext cx="2981325" cy="2657476"/>
          </a:xfrm>
        </p:spPr>
        <p:txBody>
          <a:bodyPr vert="horz" lIns="0" tIns="0" rIns="91440" bIns="45720" rtlCol="0" anchor="t">
            <a:noAutofit/>
          </a:bodyPr>
          <a:lstStyle/>
          <a:p>
            <a:pPr fontAlgn="base"/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专为</a:t>
            </a:r>
            <a:r>
              <a:rPr lang="en-US" altLang="zh-CN" b="1" dirty="0" smtClean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优化设计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专为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Ryzen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Threadripper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处理器设计增大接触面积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双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塔散热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双塔结构覆盖更多表面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散热效果佳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黑色喷漆加强散热性能</a:t>
            </a:r>
            <a:endParaRPr lang="en-US" altLang="zh-CN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内置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Wraith Ripper </a:t>
            </a:r>
            <a:r>
              <a:rPr lang="en-US" altLang="zh-CN" b="1" dirty="0" smtClean="0">
                <a:latin typeface="微軟正黑體" pitchFamily="34" charset="-120"/>
                <a:ea typeface="微軟正黑體" pitchFamily="34" charset="-120"/>
              </a:rPr>
              <a:t>RGB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软件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酷冷至尊和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AMD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独家合作设计的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RGB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软件可以让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您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随心所欲的掌控您的灯光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简便的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安装系统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一体式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安装设计方便简单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dirty="0" smtClean="0">
              <a:latin typeface="微軟正黑體" pitchFamily="34" charset="-120"/>
              <a:ea typeface="微軟正黑體" pitchFamily="34" charset="-120"/>
            </a:endParaRPr>
          </a:p>
          <a:p>
            <a:pPr lvl="0" fontAlgn="base"/>
            <a:endParaRPr lang="en-US" dirty="0" smtClean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2"/>
          </p:nvPr>
        </p:nvSpPr>
        <p:spPr>
          <a:xfrm>
            <a:off x="2143125" y="159550"/>
            <a:ext cx="4606018" cy="328452"/>
          </a:xfrm>
        </p:spPr>
        <p:txBody>
          <a:bodyPr/>
          <a:lstStyle/>
          <a:p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幽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灵 撕裂者</a:t>
            </a:r>
            <a:endParaRPr lang="nl-NL" sz="1400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9020"/>
              </p:ext>
            </p:extLst>
          </p:nvPr>
        </p:nvGraphicFramePr>
        <p:xfrm>
          <a:off x="3457575" y="4037000"/>
          <a:ext cx="3200400" cy="54760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211">
                <a:tc gridSpan="2">
                  <a:txBody>
                    <a:bodyPr/>
                    <a:lstStyle/>
                    <a:p>
                      <a:pPr marL="0" marR="0" indent="0" algn="ctr" defTabSz="41789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产品名称</a:t>
                      </a:r>
                      <a:endParaRPr lang="en-US" altLang="zh-TW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幽灵 撕裂者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产品型号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MAM-D7PN-DWRPS-T1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CPU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AMD TR4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尺寸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(L x W x H)</a:t>
                      </a:r>
                    </a:p>
                  </a:txBody>
                  <a:tcPr marL="7538" marR="7538" marT="7538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150 x 132.3 x 160.5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mm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8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热管材质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 7 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根热管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/ 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铝鳍片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82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灯效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LED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Addressable RGB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控制方式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软件控制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电源接口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SATA 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界面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USB 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接口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(9-Pin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21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风扇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尺寸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120 x 120 x 25 mm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(4.7 x 4.7 x 1 inch)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数量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1 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转速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0 ~ 2750 (PWM) ± 10%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风量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76.4 CFM (Max)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rgbClr val="D1D1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MTTF</a:t>
                      </a:r>
                    </a:p>
                  </a:txBody>
                  <a:tcPr marL="7538" marR="7538" marT="7538" marB="0" anchor="ctr">
                    <a:solidFill>
                      <a:srgbClr val="D1D1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490,000 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小时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>
                    <a:solidFill>
                      <a:srgbClr val="D1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噪音值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0 ~ 38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dBA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电源接口</a:t>
                      </a:r>
                      <a:endParaRPr lang="en-US" altLang="zh-TW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4-Pin (PWM)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额定电压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12 VDC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额定电流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0.45 A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82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安规电流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ahoma" panose="020B0604030504040204" pitchFamily="34" charset="0"/>
                      </a:endParaRPr>
                    </a:p>
                  </a:txBody>
                  <a:tcPr marL="7538" marR="7538" marT="7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ahoma" panose="020B0604030504040204" pitchFamily="34" charset="0"/>
                        </a:rPr>
                        <a:t>0.6 A</a:t>
                      </a:r>
                    </a:p>
                  </a:txBody>
                  <a:tcPr marL="7538" marR="7538" marT="7538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63855"/>
              </p:ext>
            </p:extLst>
          </p:nvPr>
        </p:nvGraphicFramePr>
        <p:xfrm>
          <a:off x="209550" y="6819528"/>
          <a:ext cx="2495634" cy="15185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15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3092">
                <a:tc>
                  <a:txBody>
                    <a:bodyPr/>
                    <a:lstStyle/>
                    <a:p>
                      <a:r>
                        <a:rPr lang="nl-NL" sz="7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EAN </a:t>
                      </a:r>
                      <a:r>
                        <a:rPr lang="zh-CN" altLang="en-US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码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70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6928968307648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r>
                        <a:rPr lang="zh-CN" altLang="en-US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净重</a:t>
                      </a:r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(Kg)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1.62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r>
                        <a:rPr lang="zh-CN" altLang="en-US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毛重</a:t>
                      </a:r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(Kg) 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pPr marL="0" algn="l" defTabSz="417899" rtl="0" eaLnBrk="1" latinLnBrk="0" hangingPunct="1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zh-CN" altLang="en-US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包装尺寸</a:t>
                      </a: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nl-NL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 x W x H)</a:t>
                      </a:r>
                      <a:endParaRPr 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 x 18.9 x 23 cm 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pPr marL="0" algn="l" defTabSz="417899" rtl="0" eaLnBrk="1" latinLnBrk="0" hangingPunct="1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zh-CN" altLang="en-US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外箱尺寸</a:t>
                      </a: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nl-NL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 x W x H)</a:t>
                      </a:r>
                      <a:endParaRPr 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58 x 39 x 26 cm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092">
                <a:tc>
                  <a:txBody>
                    <a:bodyPr/>
                    <a:lstStyle/>
                    <a:p>
                      <a:r>
                        <a:rPr lang="zh-CN" altLang="en-US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只</a:t>
                      </a:r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/ </a:t>
                      </a:r>
                      <a:r>
                        <a:rPr lang="zh-CN" altLang="en-US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箱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7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6 </a:t>
                      </a:r>
                      <a:endParaRPr lang="nl-NL" sz="7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026" name="Picture 2" descr="D:\GTM\VI\Cooler Master RGB Icon 2018 Black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49" y="2884919"/>
            <a:ext cx="989051" cy="85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02" y="1038223"/>
            <a:ext cx="2202006" cy="258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63623"/>
              </p:ext>
            </p:extLst>
          </p:nvPr>
        </p:nvGraphicFramePr>
        <p:xfrm>
          <a:off x="219075" y="8769489"/>
          <a:ext cx="3043088" cy="72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07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07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07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Cont.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W/ Pallet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Carton/ Pallet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W/O Pallet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20’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1800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40’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3960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fr-FR" sz="7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 HQ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altLang="zh-TW" sz="700" kern="120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alt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altLang="zh-TW" sz="700" kern="120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alt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 HQ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altLang="zh-TW" sz="700" kern="120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alt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altLang="zh-TW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altLang="zh-TW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nl-NL" sz="70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N/A</a:t>
                      </a:r>
                      <a:endParaRPr lang="nl-NL" sz="700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278" marR="60278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51" y="2408799"/>
            <a:ext cx="663308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60420" y="982980"/>
            <a:ext cx="329755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幽灵 撕裂者是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由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AMD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与酷冷至尊独家合作推出的一款高效能风冷散热器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en-US" altLang="zh-CN" sz="1050" dirty="0" err="1" smtClean="0">
                <a:latin typeface="微軟正黑體" pitchFamily="34" charset="-120"/>
                <a:ea typeface="微軟正黑體" pitchFamily="34" charset="-120"/>
              </a:rPr>
              <a:t>MasterFan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 120Pro, 7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根热管专为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AMD 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二代</a:t>
            </a:r>
            <a:r>
              <a:rPr lang="en-US" altLang="zh-CN" sz="1050" dirty="0" err="1" smtClean="0">
                <a:latin typeface="微軟正黑體" pitchFamily="34" charset="-120"/>
                <a:ea typeface="微軟正黑體" pitchFamily="34" charset="-120"/>
              </a:rPr>
              <a:t>Ryzen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CN" sz="1050" dirty="0" err="1" smtClean="0">
                <a:latin typeface="微軟正黑體" pitchFamily="34" charset="-120"/>
                <a:ea typeface="微軟正黑體" pitchFamily="34" charset="-120"/>
              </a:rPr>
              <a:t>Threadripper</a:t>
            </a:r>
            <a:r>
              <a:rPr lang="zh-CN" altLang="en-US" sz="1050" dirty="0">
                <a:latin typeface="微軟正黑體" pitchFamily="34" charset="-120"/>
                <a:ea typeface="微軟正黑體" pitchFamily="34" charset="-120"/>
              </a:rPr>
              <a:t>处理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器打造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sz="1050" dirty="0">
                <a:latin typeface="微軟正黑體" pitchFamily="34" charset="-120"/>
                <a:ea typeface="微軟正黑體" pitchFamily="34" charset="-120"/>
              </a:rPr>
              <a:t>使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其在任何工作情况下都能保持冷却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双塔设计覆盖了更多的接触面积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散热效能更加强大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sz="1050" dirty="0" smtClean="0">
                <a:latin typeface="微軟正黑體" pitchFamily="34" charset="-120"/>
                <a:ea typeface="微軟正黑體" pitchFamily="34" charset="-120"/>
              </a:rPr>
              <a:t>TR4 </a:t>
            </a:r>
            <a:r>
              <a:rPr lang="zh-CN" altLang="en-US" sz="1050" dirty="0">
                <a:latin typeface="微軟正黑體" pitchFamily="34" charset="-120"/>
                <a:ea typeface="微軟正黑體" pitchFamily="34" charset="-120"/>
              </a:rPr>
              <a:t>安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装设计简单方便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顶部的</a:t>
            </a:r>
            <a:r>
              <a:rPr lang="en-US" altLang="zh-CN" sz="105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根长螺丝可以轻松的安</a:t>
            </a:r>
            <a:r>
              <a:rPr lang="zh-CN" altLang="en-US" sz="1050" dirty="0" smtClean="0">
                <a:latin typeface="微軟正黑體" pitchFamily="34" charset="-120"/>
                <a:ea typeface="微軟正黑體" pitchFamily="34" charset="-120"/>
              </a:rPr>
              <a:t>装散热器至主板上</a:t>
            </a:r>
            <a:r>
              <a:rPr lang="en-US" sz="105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1050" dirty="0">
              <a:latin typeface="微軟正黑體" pitchFamily="34" charset="-120"/>
              <a:ea typeface="微軟正黑體" pitchFamily="34" charset="-120"/>
            </a:endParaRPr>
          </a:p>
          <a:p>
            <a:endParaRPr lang="en-US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781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关键特征</a:t>
            </a:r>
            <a:endParaRPr lang="nl-NL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90101" y="3235211"/>
            <a:ext cx="2988000" cy="778649"/>
          </a:xfrm>
        </p:spPr>
        <p:txBody>
          <a:bodyPr>
            <a:normAutofit/>
          </a:bodyPr>
          <a:lstStyle/>
          <a:p>
            <a:pPr fontAlgn="base"/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双塔散热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双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塔结构覆盖更多表面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散热效果佳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黑色喷漆加强散热性能</a:t>
            </a:r>
            <a:endParaRPr lang="en-US" altLang="zh-CN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3611384" y="3228618"/>
            <a:ext cx="2988000" cy="971432"/>
          </a:xfrm>
        </p:spPr>
        <p:txBody>
          <a:bodyPr>
            <a:noAutofit/>
          </a:bodyPr>
          <a:lstStyle/>
          <a:p>
            <a:pPr fontAlgn="base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根热管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根热管统一均匀地分布使散热性能更加突出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65800" y="6035860"/>
            <a:ext cx="298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CN" altLang="en-US" sz="900" b="1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流线型外观设</a:t>
            </a:r>
            <a:r>
              <a:rPr lang="zh-CN" altLang="en-US" sz="900" b="1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计</a:t>
            </a:r>
            <a:endParaRPr lang="en-US" altLang="zh-CN" sz="900" b="1" dirty="0" smtClean="0">
              <a:latin typeface="微軟正黑體" pitchFamily="34" charset="-120"/>
              <a:ea typeface="微軟正黑體" pitchFamily="34" charset="-120"/>
              <a:cs typeface="Verdana" panose="020B0604030504040204" pitchFamily="34" charset="0"/>
            </a:endParaRPr>
          </a:p>
          <a:p>
            <a:pPr fontAlgn="base"/>
            <a:r>
              <a:rPr lang="zh-CN" altLang="en-US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特别设计的风流道引导风量使得散热性能达到顶峰</a:t>
            </a:r>
            <a:r>
              <a:rPr lang="en-US" altLang="zh-CN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, </a:t>
            </a:r>
            <a:r>
              <a:rPr lang="zh-CN" altLang="en-US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并减少发热部位的盲区</a:t>
            </a:r>
            <a:r>
              <a:rPr lang="en-US" altLang="zh-CN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. </a:t>
            </a:r>
            <a:r>
              <a:rPr lang="en-US" altLang="zh-TW" sz="900" dirty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Addressable RGB </a:t>
            </a:r>
            <a:r>
              <a:rPr lang="en-US" altLang="zh-TW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LED</a:t>
            </a:r>
            <a:r>
              <a:rPr lang="zh-CN" altLang="en-US" sz="900" dirty="0" smtClean="0">
                <a:latin typeface="微軟正黑體" pitchFamily="34" charset="-120"/>
                <a:ea typeface="微軟正黑體" pitchFamily="34" charset="-120"/>
                <a:cs typeface="Verdana" panose="020B0604030504040204" pitchFamily="34" charset="0"/>
              </a:rPr>
              <a:t>实现灯光客制化</a:t>
            </a:r>
            <a:endParaRPr lang="nl-NL" altLang="zh-TW" sz="900" b="1" dirty="0">
              <a:solidFill>
                <a:srgbClr val="53565A"/>
              </a:solidFill>
              <a:latin typeface="微軟正黑體" pitchFamily="34" charset="-120"/>
              <a:ea typeface="微軟正黑體" pitchFamily="34" charset="-120"/>
              <a:cs typeface="Verdana" panose="020B0604030504040204" pitchFamily="34" charset="0"/>
            </a:endParaRPr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3801189" y="8885860"/>
            <a:ext cx="2727202" cy="784107"/>
          </a:xfrm>
        </p:spPr>
        <p:txBody>
          <a:bodyPr>
            <a:noAutofit/>
          </a:bodyPr>
          <a:lstStyle/>
          <a:p>
            <a:pPr fontAlgn="base"/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内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置</a:t>
            </a:r>
            <a:r>
              <a:rPr lang="en-US" altLang="zh-CN" b="1" dirty="0" smtClean="0">
                <a:latin typeface="微軟正黑體" pitchFamily="34" charset="-120"/>
                <a:ea typeface="微軟正黑體" pitchFamily="34" charset="-120"/>
              </a:rPr>
              <a:t>RGB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软件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酷冷至尊和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AMD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独家合作设计的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RGB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软件可以让你随心所欲的掌控您的灯光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. 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Rectangle 2"/>
          <p:cNvSpPr/>
          <p:nvPr/>
        </p:nvSpPr>
        <p:spPr>
          <a:xfrm>
            <a:off x="439386" y="6037075"/>
            <a:ext cx="298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CN" altLang="en-US" sz="900" b="1" dirty="0">
                <a:latin typeface="微軟正黑體" pitchFamily="34" charset="-120"/>
                <a:ea typeface="微軟正黑體" pitchFamily="34" charset="-120"/>
              </a:rPr>
              <a:t>专为</a:t>
            </a:r>
            <a:r>
              <a:rPr lang="en-US" altLang="zh-CN" sz="900" b="1" dirty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sz="900" b="1" dirty="0">
                <a:latin typeface="微軟正黑體" pitchFamily="34" charset="-120"/>
                <a:ea typeface="微軟正黑體" pitchFamily="34" charset="-120"/>
              </a:rPr>
              <a:t>优化设计</a:t>
            </a:r>
            <a:endParaRPr lang="en-US" altLang="zh-TW" sz="900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sz="900" dirty="0">
                <a:latin typeface="微軟正黑體" pitchFamily="34" charset="-120"/>
                <a:ea typeface="微軟正黑體" pitchFamily="34" charset="-120"/>
              </a:rPr>
              <a:t>专为</a:t>
            </a:r>
            <a:r>
              <a:rPr lang="en-US" altLang="zh-TW" sz="900" dirty="0" err="1">
                <a:latin typeface="微軟正黑體" pitchFamily="34" charset="-120"/>
                <a:ea typeface="微軟正黑體" pitchFamily="34" charset="-120"/>
              </a:rPr>
              <a:t>Ryzen</a:t>
            </a:r>
            <a:r>
              <a:rPr lang="en-US" altLang="zh-TW" sz="9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900" dirty="0" err="1">
                <a:latin typeface="微軟正黑體" pitchFamily="34" charset="-120"/>
                <a:ea typeface="微軟正黑體" pitchFamily="34" charset="-120"/>
              </a:rPr>
              <a:t>Threadripper</a:t>
            </a:r>
            <a:r>
              <a:rPr lang="zh-CN" altLang="en-US" sz="900" dirty="0">
                <a:latin typeface="微軟正黑體" pitchFamily="34" charset="-120"/>
                <a:ea typeface="微軟正黑體" pitchFamily="34" charset="-120"/>
              </a:rPr>
              <a:t>处理器设计增大接触面积</a:t>
            </a:r>
            <a:endParaRPr lang="en-US" altLang="zh-TW" sz="9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445371" y="8896268"/>
            <a:ext cx="2988000" cy="784107"/>
          </a:xfrm>
        </p:spPr>
        <p:txBody>
          <a:bodyPr>
            <a:noAutofit/>
          </a:bodyPr>
          <a:lstStyle/>
          <a:p>
            <a:pPr fontAlgn="base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AMD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发光标识</a:t>
            </a:r>
            <a:endParaRPr lang="en-US" altLang="zh-CN" b="1" dirty="0" smtClean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AMD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Ryzen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Threadripper 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logo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应用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Addressable RGB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LED,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打造不一样的视觉效果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040" y="1436614"/>
            <a:ext cx="993801" cy="153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637" y="4238330"/>
            <a:ext cx="1732606" cy="1535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685" y="7349978"/>
            <a:ext cx="248810" cy="11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41" y="1542196"/>
            <a:ext cx="1617668" cy="158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15" y="4202699"/>
            <a:ext cx="1288720" cy="1571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D:\Shao_Lee\Desktop\++\Thermal\Ryzen threadripper\history\Ryzen threadripper.t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63" y="6989655"/>
            <a:ext cx="1592424" cy="16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0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D:\個人設定檔\Desktop\SP3_GUI_L_180626\SP3_GUI_L_revise_preview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387" y="6143846"/>
            <a:ext cx="5916000" cy="31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4"/>
          <p:cNvSpPr txBox="1">
            <a:spLocks/>
          </p:cNvSpPr>
          <p:nvPr/>
        </p:nvSpPr>
        <p:spPr>
          <a:xfrm>
            <a:off x="439387" y="5470801"/>
            <a:ext cx="6106713" cy="3542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1789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zh-TW" sz="1706" b="1" i="0" u="none" strike="noStrike" kern="1200" baseline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nl-NL" dirty="0" smtClean="0">
                <a:latin typeface="微軟正黑體" pitchFamily="34" charset="-120"/>
                <a:ea typeface="微軟正黑體" pitchFamily="34" charset="-120"/>
              </a:rPr>
              <a:t>RGB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软件界面</a:t>
            </a:r>
            <a:endParaRPr lang="nl-NL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762" y="5305168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90101" y="3235211"/>
            <a:ext cx="2988000" cy="778649"/>
          </a:xfrm>
        </p:spPr>
        <p:txBody>
          <a:bodyPr>
            <a:normAutofit/>
          </a:bodyPr>
          <a:lstStyle/>
          <a:p>
            <a:pPr fontAlgn="base"/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简便的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安装系统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fontAlgn="base"/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一体式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TR4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安装设计方便简单</a:t>
            </a:r>
            <a:r>
              <a:rPr lang="en-US" altLang="zh-CN" dirty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3706052" y="3228808"/>
            <a:ext cx="2988000" cy="784107"/>
          </a:xfrm>
        </p:spPr>
        <p:txBody>
          <a:bodyPr>
            <a:noAutofit/>
          </a:bodyPr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MASTERFAN PRO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120</a:t>
            </a:r>
            <a:r>
              <a:rPr lang="zh-CN" altLang="en-US" b="1" dirty="0" smtClean="0">
                <a:latin typeface="微軟正黑體" pitchFamily="34" charset="-120"/>
                <a:ea typeface="微軟正黑體" pitchFamily="34" charset="-120"/>
              </a:rPr>
              <a:t>伺服版风扇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静音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IC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设计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静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音</a:t>
            </a:r>
            <a:r>
              <a:rPr lang="zh-CN" altLang="en-US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性能完美结合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改良设计的风扇轴承可以</a:t>
            </a:r>
            <a:r>
              <a:rPr lang="en-US" altLang="zh-CN" dirty="0" smtClean="0">
                <a:latin typeface="微軟正黑體" pitchFamily="34" charset="-120"/>
                <a:ea typeface="微軟正黑體" pitchFamily="34" charset="-120"/>
              </a:rPr>
              <a:t>24</a:t>
            </a:r>
            <a:r>
              <a:rPr lang="zh-CN" altLang="en-US" dirty="0" smtClean="0">
                <a:latin typeface="微軟正黑體" pitchFamily="34" charset="-120"/>
                <a:ea typeface="微軟正黑體" pitchFamily="34" charset="-120"/>
              </a:rPr>
              <a:t>小时不停息工作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10" y="1227616"/>
            <a:ext cx="1081552" cy="1801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13" y="1227616"/>
            <a:ext cx="895265" cy="184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9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2016_Blue_169">
  <a:themeElements>
    <a:clrScheme name="Cooler Master">
      <a:dk1>
        <a:srgbClr val="53565A"/>
      </a:dk1>
      <a:lt1>
        <a:srgbClr val="B3B5B6"/>
      </a:lt1>
      <a:dk2>
        <a:srgbClr val="53565A"/>
      </a:dk2>
      <a:lt2>
        <a:srgbClr val="B3B5B6"/>
      </a:lt2>
      <a:accent1>
        <a:srgbClr val="585A5C"/>
      </a:accent1>
      <a:accent2>
        <a:srgbClr val="00C7B1"/>
      </a:accent2>
      <a:accent3>
        <a:srgbClr val="753BBD"/>
      </a:accent3>
      <a:accent4>
        <a:srgbClr val="E1C600"/>
      </a:accent4>
      <a:accent5>
        <a:srgbClr val="E4002B"/>
      </a:accent5>
      <a:accent6>
        <a:srgbClr val="0072CE"/>
      </a:accent6>
      <a:hlink>
        <a:srgbClr val="0072CE"/>
      </a:hlink>
      <a:folHlink>
        <a:srgbClr val="601DAF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ductsheet.potx" id="{6CA221B9-2342-438F-8B36-838AAE8FC4F9}" vid="{DFEEDDF9-4BA9-4993-AFC8-758328D2D2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10929</TotalTime>
  <Words>669</Words>
  <Application>Microsoft Office PowerPoint</Application>
  <PresentationFormat>A4 紙張 (210x297 公釐)</PresentationFormat>
  <Paragraphs>104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CM2016_Blue_169</vt:lpstr>
      <vt:lpstr>PowerPoint 簡報</vt:lpstr>
      <vt:lpstr>关键特征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 with Your Color</dc:title>
  <dc:creator>Juthatip_Kumarn</dc:creator>
  <cp:lastModifiedBy>Julianne_Xu徐玉蓮(酷冷上海_產品企劃)</cp:lastModifiedBy>
  <cp:revision>125</cp:revision>
  <dcterms:modified xsi:type="dcterms:W3CDTF">2018-09-20T01:39:32Z</dcterms:modified>
</cp:coreProperties>
</file>